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797675" cy="9872663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76" autoAdjust="0"/>
  </p:normalViewPr>
  <p:slideViewPr>
    <p:cSldViewPr>
      <p:cViewPr varScale="1">
        <p:scale>
          <a:sx n="65" d="100"/>
          <a:sy n="65" d="100"/>
        </p:scale>
        <p:origin x="131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396" y="-126"/>
      </p:cViewPr>
      <p:guideLst>
        <p:guide orient="horz" pos="310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FCA2260-FFF1-4A47-A0EE-545B4A77D47A}" type="datetimeFigureOut">
              <a:rPr lang="ca-ES"/>
              <a:pPr>
                <a:defRPr/>
              </a:pPr>
              <a:t>26/09/2023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a-ES" noProof="0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noProof="0" smtClean="0"/>
              <a:t>Feu clic aquí per editar estils</a:t>
            </a:r>
          </a:p>
          <a:p>
            <a:pPr lvl="1"/>
            <a:r>
              <a:rPr lang="ca-ES" noProof="0" smtClean="0"/>
              <a:t>Segon nivell</a:t>
            </a:r>
          </a:p>
          <a:p>
            <a:pPr lvl="2"/>
            <a:r>
              <a:rPr lang="ca-ES" noProof="0" smtClean="0"/>
              <a:t>Tercer nivell</a:t>
            </a:r>
          </a:p>
          <a:p>
            <a:pPr lvl="3"/>
            <a:r>
              <a:rPr lang="ca-ES" noProof="0" smtClean="0"/>
              <a:t>Quart nivell</a:t>
            </a:r>
          </a:p>
          <a:p>
            <a:pPr lvl="4"/>
            <a:r>
              <a:rPr lang="ca-ES" noProof="0" smtClean="0"/>
              <a:t>Cinquè nivell</a:t>
            </a:r>
            <a:endParaRPr lang="ca-ES" noProof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107BA4-3A88-48D4-97BE-FD13465DA40E}" type="slidenum">
              <a:rPr lang="ca-ES" altLang="ca-ES"/>
              <a:pPr/>
              <a:t>‹#›</a:t>
            </a:fld>
            <a:endParaRPr lang="ca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a-ES" altLang="ca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a-ES" altLang="ca-ES" smtClean="0"/>
          </a:p>
        </p:txBody>
      </p:sp>
    </p:spTree>
    <p:extLst>
      <p:ext uri="{BB962C8B-B14F-4D97-AF65-F5344CB8AC3E}">
        <p14:creationId xmlns:p14="http://schemas.microsoft.com/office/powerpoint/2010/main" val="78934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 i comia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3290400"/>
            <a:ext cx="7772400" cy="12528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ca-ES" dirty="0" smtClean="0"/>
              <a:t>Feu clic aquí per editar l'estil</a:t>
            </a:r>
            <a:endParaRPr lang="ca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687600" y="4827600"/>
            <a:ext cx="7772400" cy="763200"/>
          </a:xfrm>
        </p:spPr>
        <p:txBody>
          <a:bodyPr/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dirty="0" smtClean="0"/>
              <a:t>Feu clic aquí per editar l'estil de subtítols del patró</a:t>
            </a:r>
            <a:endParaRPr lang="ca-ES" dirty="0"/>
          </a:p>
        </p:txBody>
      </p:sp>
      <p:sp>
        <p:nvSpPr>
          <p:cNvPr id="5" name="Contenidor de número de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6183DC-17CE-4FFF-9EE1-29C85D6B31A8}" type="slidenum">
              <a:rPr lang="ca-ES" altLang="ca-ES"/>
              <a:pPr/>
              <a:t>‹#›</a:t>
            </a:fld>
            <a:endParaRPr lang="ca-ES" altLang="ca-ES"/>
          </a:p>
        </p:txBody>
      </p:sp>
      <p:pic>
        <p:nvPicPr>
          <p:cNvPr id="6" name="Imat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80" y="476672"/>
            <a:ext cx="2311363" cy="12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17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1"/>
            <a:ext cx="8464072" cy="3674056"/>
          </a:xfrm>
        </p:spPr>
        <p:txBody>
          <a:bodyPr/>
          <a:lstStyle/>
          <a:p>
            <a:pPr lvl="0"/>
            <a:r>
              <a:rPr lang="ca-ES" dirty="0" smtClean="0"/>
              <a:t>Feu clic aquí per editar estils</a:t>
            </a:r>
          </a:p>
          <a:p>
            <a:pPr lvl="1"/>
            <a:r>
              <a:rPr lang="ca-ES" dirty="0" smtClean="0"/>
              <a:t>Segon nivell</a:t>
            </a:r>
          </a:p>
          <a:p>
            <a:pPr lvl="2"/>
            <a:r>
              <a:rPr lang="ca-ES" dirty="0" smtClean="0"/>
              <a:t>Tercer nivell</a:t>
            </a:r>
          </a:p>
          <a:p>
            <a:pPr lvl="3"/>
            <a:r>
              <a:rPr lang="ca-ES" dirty="0" smtClean="0"/>
              <a:t>Quart nivell</a:t>
            </a:r>
          </a:p>
          <a:p>
            <a:pPr lvl="4"/>
            <a:r>
              <a:rPr lang="ca-ES" dirty="0" smtClean="0"/>
              <a:t>Cinquè nivell</a:t>
            </a:r>
            <a:endParaRPr lang="ca-ES" dirty="0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4BE260BF-C87A-44C2-BF80-DB8663FFF8CE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66929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ol i objectes sen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or recte 4"/>
          <p:cNvCxnSpPr/>
          <p:nvPr/>
        </p:nvCxnSpPr>
        <p:spPr>
          <a:xfrm>
            <a:off x="468313" y="1073150"/>
            <a:ext cx="83835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0"/>
            <a:ext cx="8464072" cy="4106103"/>
          </a:xfrm>
        </p:spPr>
        <p:txBody>
          <a:bodyPr/>
          <a:lstStyle/>
          <a:p>
            <a:pPr lvl="0"/>
            <a:r>
              <a:rPr lang="ca-ES" dirty="0" smtClean="0"/>
              <a:t>Feu clic aquí per editar estils</a:t>
            </a:r>
          </a:p>
          <a:p>
            <a:pPr lvl="1"/>
            <a:r>
              <a:rPr lang="ca-ES" dirty="0" smtClean="0"/>
              <a:t>Segon nivell</a:t>
            </a:r>
          </a:p>
          <a:p>
            <a:pPr lvl="2"/>
            <a:r>
              <a:rPr lang="ca-ES" dirty="0" smtClean="0"/>
              <a:t>Tercer nivell</a:t>
            </a:r>
          </a:p>
          <a:p>
            <a:pPr lvl="3"/>
            <a:r>
              <a:rPr lang="ca-ES" dirty="0" smtClean="0"/>
              <a:t>Quart nivell</a:t>
            </a:r>
          </a:p>
          <a:p>
            <a:pPr lvl="4"/>
            <a:r>
              <a:rPr lang="ca-ES" dirty="0" smtClean="0"/>
              <a:t>Cinquè nivell</a:t>
            </a:r>
            <a:endParaRPr lang="ca-ES" dirty="0"/>
          </a:p>
        </p:txBody>
      </p:sp>
      <p:sp>
        <p:nvSpPr>
          <p:cNvPr id="8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B9A57E82-2413-4D61-97CF-F419061680A4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61110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 sense nivel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Feu clic aquí per editar l'estil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0"/>
            <a:ext cx="8464072" cy="353003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a-ES" dirty="0" smtClean="0"/>
              <a:t>Feu clic aquí per editar estils</a:t>
            </a:r>
          </a:p>
        </p:txBody>
      </p:sp>
      <p:sp>
        <p:nvSpPr>
          <p:cNvPr id="7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número de diapositiva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8FF0D7CA-1B12-4E58-8905-50104EB03BD5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81835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s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356400" y="2059201"/>
            <a:ext cx="40386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 smtClean="0"/>
              <a:t>Feu clic aquí per editar estils</a:t>
            </a:r>
          </a:p>
          <a:p>
            <a:pPr lvl="1"/>
            <a:r>
              <a:rPr lang="ca-ES" dirty="0" smtClean="0"/>
              <a:t>Segon nivell</a:t>
            </a:r>
          </a:p>
          <a:p>
            <a:pPr lvl="2"/>
            <a:r>
              <a:rPr lang="ca-ES" dirty="0" smtClean="0"/>
              <a:t>Tercer nivell</a:t>
            </a:r>
          </a:p>
          <a:p>
            <a:pPr lvl="3"/>
            <a:r>
              <a:rPr lang="ca-ES" dirty="0" smtClean="0"/>
              <a:t>Quart nivell</a:t>
            </a:r>
          </a:p>
          <a:p>
            <a:pPr lvl="4"/>
            <a:r>
              <a:rPr lang="ca-ES" dirty="0" smtClean="0"/>
              <a:t>Cinquè nivell</a:t>
            </a:r>
            <a:endParaRPr lang="ca-ES" dirty="0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2059201"/>
            <a:ext cx="40386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 smtClean="0"/>
              <a:t>Feu clic aquí per editar estils</a:t>
            </a:r>
          </a:p>
          <a:p>
            <a:pPr lvl="1"/>
            <a:r>
              <a:rPr lang="ca-ES" dirty="0" smtClean="0"/>
              <a:t>Segon nivell</a:t>
            </a:r>
          </a:p>
          <a:p>
            <a:pPr lvl="2"/>
            <a:r>
              <a:rPr lang="ca-ES" dirty="0" smtClean="0"/>
              <a:t>Tercer nivell</a:t>
            </a:r>
          </a:p>
          <a:p>
            <a:pPr lvl="3"/>
            <a:r>
              <a:rPr lang="ca-ES" dirty="0" smtClean="0"/>
              <a:t>Quart nivell</a:t>
            </a:r>
          </a:p>
          <a:p>
            <a:pPr lvl="4"/>
            <a:r>
              <a:rPr lang="ca-ES" dirty="0" smtClean="0"/>
              <a:t>Cinquè nivell</a:t>
            </a:r>
            <a:endParaRPr lang="ca-ES" dirty="0"/>
          </a:p>
        </p:txBody>
      </p:sp>
      <p:sp>
        <p:nvSpPr>
          <p:cNvPr id="9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D8D09E1F-43D2-43A7-A232-C3E90C27E511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92849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5DCC2E-AE96-4E4C-A1BD-3062FCDFED05}" type="slidenum">
              <a:rPr lang="ca-ES" altLang="ca-ES"/>
              <a:pPr/>
              <a:t>‹#›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7878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/>
          <p:cNvSpPr>
            <a:spLocks noGrp="1"/>
          </p:cNvSpPr>
          <p:nvPr>
            <p:ph type="title"/>
          </p:nvPr>
        </p:nvSpPr>
        <p:spPr bwMode="auto">
          <a:xfrm>
            <a:off x="357188" y="573088"/>
            <a:ext cx="85709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 smtClean="0"/>
              <a:t>Feu clic aquí per editar l'estil</a:t>
            </a:r>
          </a:p>
        </p:txBody>
      </p:sp>
      <p:sp>
        <p:nvSpPr>
          <p:cNvPr id="1027" name="Contenidor de text 2"/>
          <p:cNvSpPr>
            <a:spLocks noGrp="1"/>
          </p:cNvSpPr>
          <p:nvPr>
            <p:ph type="body" idx="1"/>
          </p:nvPr>
        </p:nvSpPr>
        <p:spPr bwMode="auto">
          <a:xfrm>
            <a:off x="357188" y="2058988"/>
            <a:ext cx="8383587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 smtClean="0"/>
              <a:t>Feu clic aquí per editar estils</a:t>
            </a:r>
          </a:p>
          <a:p>
            <a:pPr lvl="1"/>
            <a:r>
              <a:rPr lang="ca-ES" altLang="ca-ES" smtClean="0"/>
              <a:t>Segon nivell</a:t>
            </a:r>
          </a:p>
          <a:p>
            <a:pPr lvl="2"/>
            <a:r>
              <a:rPr lang="ca-ES" altLang="ca-ES" smtClean="0"/>
              <a:t>Tercer nivell</a:t>
            </a:r>
          </a:p>
          <a:p>
            <a:pPr lvl="3"/>
            <a:r>
              <a:rPr lang="ca-ES" altLang="ca-ES" smtClean="0"/>
              <a:t>Quart nivell</a:t>
            </a:r>
          </a:p>
          <a:p>
            <a:pPr lvl="4"/>
            <a:r>
              <a:rPr lang="ca-ES" altLang="ca-ES" smtClean="0"/>
              <a:t>Cinquè nivell</a:t>
            </a: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fld id="{F0A73841-3DB1-4FED-B32A-FFB68E4E7226}" type="slidenum">
              <a:rPr lang="ca-ES" altLang="ca-ES"/>
              <a:pPr/>
              <a:t>‹#›</a:t>
            </a:fld>
            <a:endParaRPr lang="ca-ES" altLang="ca-ES"/>
          </a:p>
        </p:txBody>
      </p:sp>
      <p:cxnSp>
        <p:nvCxnSpPr>
          <p:cNvPr id="8" name="Connector recte 7"/>
          <p:cNvCxnSpPr/>
          <p:nvPr/>
        </p:nvCxnSpPr>
        <p:spPr>
          <a:xfrm>
            <a:off x="468313" y="1073150"/>
            <a:ext cx="83835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tg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88" y="6156325"/>
            <a:ext cx="1542291" cy="3230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4" r:id="rId2"/>
    <p:sldLayoutId id="2147483728" r:id="rId3"/>
    <p:sldLayoutId id="2147483725" r:id="rId4"/>
    <p:sldLayoutId id="2147483726" r:id="rId5"/>
    <p:sldLayoutId id="2147483729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 2" panose="05020102010507070707" pitchFamily="18" charset="2"/>
        <a:buChar char="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licacions.economia.gencat.cat/catjoc_pa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ol 1"/>
          <p:cNvSpPr>
            <a:spLocks noGrp="1"/>
          </p:cNvSpPr>
          <p:nvPr>
            <p:ph type="ctrTitle"/>
          </p:nvPr>
        </p:nvSpPr>
        <p:spPr>
          <a:xfrm>
            <a:off x="685800" y="3290888"/>
            <a:ext cx="7772400" cy="1252537"/>
          </a:xfrm>
        </p:spPr>
        <p:txBody>
          <a:bodyPr>
            <a:normAutofit fontScale="90000"/>
          </a:bodyPr>
          <a:lstStyle/>
          <a:p>
            <a:r>
              <a:rPr lang="ca-ES" b="0" dirty="0"/>
              <a:t/>
            </a:r>
            <a:br>
              <a:rPr lang="ca-ES" b="0" dirty="0"/>
            </a:br>
            <a:r>
              <a:rPr lang="pt-BR" b="0" dirty="0"/>
              <a:t> </a:t>
            </a:r>
            <a:r>
              <a:rPr lang="pt-BR" dirty="0"/>
              <a:t>Jornada sobre </a:t>
            </a:r>
            <a:r>
              <a:rPr lang="pt-BR" dirty="0" err="1"/>
              <a:t>control</a:t>
            </a:r>
            <a:r>
              <a:rPr lang="pt-BR" dirty="0"/>
              <a:t> d’</a:t>
            </a:r>
            <a:r>
              <a:rPr lang="pt-BR" dirty="0" err="1"/>
              <a:t>accés</a:t>
            </a:r>
            <a:r>
              <a:rPr lang="pt-BR" dirty="0"/>
              <a:t> </a:t>
            </a:r>
            <a:r>
              <a:rPr lang="pt-BR" dirty="0" err="1"/>
              <a:t>als</a:t>
            </a:r>
            <a:r>
              <a:rPr lang="pt-BR" dirty="0"/>
              <a:t> </a:t>
            </a:r>
            <a:r>
              <a:rPr lang="pt-BR" dirty="0" err="1"/>
              <a:t>establiments</a:t>
            </a:r>
            <a:r>
              <a:rPr lang="pt-BR" dirty="0"/>
              <a:t> de </a:t>
            </a:r>
            <a:r>
              <a:rPr lang="pt-BR" dirty="0" err="1"/>
              <a:t>joc</a:t>
            </a:r>
            <a:r>
              <a:rPr lang="pt-BR" dirty="0"/>
              <a:t> a </a:t>
            </a:r>
            <a:r>
              <a:rPr lang="pt-BR" dirty="0" err="1"/>
              <a:t>Catalunya</a:t>
            </a:r>
            <a:r>
              <a:rPr lang="pt-BR" dirty="0"/>
              <a:t> </a:t>
            </a:r>
            <a:endParaRPr lang="ca-ES" altLang="ca-ES" dirty="0" smtClean="0"/>
          </a:p>
        </p:txBody>
      </p:sp>
      <p:sp>
        <p:nvSpPr>
          <p:cNvPr id="5123" name="Subtítol 2"/>
          <p:cNvSpPr>
            <a:spLocks noGrp="1"/>
          </p:cNvSpPr>
          <p:nvPr>
            <p:ph type="subTitle" idx="1"/>
          </p:nvPr>
        </p:nvSpPr>
        <p:spPr>
          <a:xfrm>
            <a:off x="687388" y="4827588"/>
            <a:ext cx="7772400" cy="763587"/>
          </a:xfrm>
        </p:spPr>
        <p:txBody>
          <a:bodyPr/>
          <a:lstStyle/>
          <a:p>
            <a:pPr eaLnBrk="1" hangingPunct="1"/>
            <a:r>
              <a:rPr lang="ca-ES" altLang="ca-ES" sz="2000" dirty="0" smtClean="0"/>
              <a:t>Direcció General de Tributs i Joc</a:t>
            </a:r>
          </a:p>
          <a:p>
            <a:pPr eaLnBrk="1" hangingPunct="1"/>
            <a:r>
              <a:rPr lang="ca-ES" altLang="ca-ES" sz="2000" dirty="0" smtClean="0"/>
              <a:t>Subdirecció General de Gestió i Control de Joc i Apostes</a:t>
            </a:r>
          </a:p>
        </p:txBody>
      </p:sp>
      <p:sp>
        <p:nvSpPr>
          <p:cNvPr id="2" name="QuadreDeText 1"/>
          <p:cNvSpPr txBox="1"/>
          <p:nvPr/>
        </p:nvSpPr>
        <p:spPr>
          <a:xfrm>
            <a:off x="2771800" y="594928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smtClean="0"/>
              <a:t>Barcelona, 27 de setembre de 2023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57188" y="573088"/>
            <a:ext cx="8570912" cy="332937"/>
          </a:xfrm>
        </p:spPr>
        <p:txBody>
          <a:bodyPr>
            <a:noAutofit/>
          </a:bodyPr>
          <a:lstStyle/>
          <a:p>
            <a:r>
              <a:rPr lang="ca-ES" dirty="0" smtClean="0"/>
              <a:t>Jornada sobre control d’accés als establiments de joc a Catalunya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u="sng" dirty="0">
                <a:hlinkClick r:id="rId2"/>
              </a:rPr>
              <a:t>https://aplicacions.economia.gencat.cat/catjoc_par/</a:t>
            </a:r>
            <a:endParaRPr lang="ca-ES" dirty="0"/>
          </a:p>
          <a:p>
            <a:endParaRPr lang="ca-ES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a-ES" dirty="0" smtClean="0"/>
              <a:t>Enllaç web consulta en línia síncrona</a:t>
            </a:r>
            <a:endParaRPr lang="ca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BE260BF-C87A-44C2-BF80-DB8663FFF8CE}" type="slidenum">
              <a:rPr lang="ca-ES" altLang="ca-ES" smtClean="0"/>
              <a:pPr/>
              <a:t>2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72677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57188" y="573088"/>
            <a:ext cx="8570912" cy="332937"/>
          </a:xfrm>
        </p:spPr>
        <p:txBody>
          <a:bodyPr/>
          <a:lstStyle/>
          <a:p>
            <a:r>
              <a:rPr lang="ca-ES" dirty="0"/>
              <a:t>Jornada sobre control d’accés als establiments de joc a Catalunya</a:t>
            </a:r>
          </a:p>
        </p:txBody>
      </p:sp>
      <p:pic>
        <p:nvPicPr>
          <p:cNvPr id="7" name="Contenidor de contingut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8" y="2510407"/>
            <a:ext cx="8462962" cy="2772223"/>
          </a:xfrm>
        </p:spPr>
      </p:pic>
      <p:sp>
        <p:nvSpPr>
          <p:cNvPr id="4" name="Contenidor de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a-ES" dirty="0" smtClean="0"/>
              <a:t>Formulari de consulta</a:t>
            </a:r>
            <a:endParaRPr lang="ca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BE260BF-C87A-44C2-BF80-DB8663FFF8CE}" type="slidenum">
              <a:rPr lang="ca-ES" altLang="ca-ES" smtClean="0"/>
              <a:pPr/>
              <a:t>3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493337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56399" y="396862"/>
            <a:ext cx="8570912" cy="506412"/>
          </a:xfrm>
        </p:spPr>
        <p:txBody>
          <a:bodyPr/>
          <a:lstStyle/>
          <a:p>
            <a:r>
              <a:rPr lang="ca-ES" dirty="0"/>
              <a:t>Jornada sobre control d’accés als establiments de joc a Catalunya</a:t>
            </a:r>
          </a:p>
        </p:txBody>
      </p:sp>
      <p:pic>
        <p:nvPicPr>
          <p:cNvPr id="6" name="Contenidor de contingut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8" y="2427091"/>
            <a:ext cx="8462962" cy="2938855"/>
          </a:xfrm>
        </p:spPr>
      </p:pic>
      <p:sp>
        <p:nvSpPr>
          <p:cNvPr id="4" name="Contenidor de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a-ES" dirty="0" smtClean="0"/>
              <a:t>Formulari de consulta</a:t>
            </a:r>
            <a:endParaRPr lang="ca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BE260BF-C87A-44C2-BF80-DB8663FFF8CE}" type="slidenum">
              <a:rPr lang="ca-ES" altLang="ca-ES" smtClean="0"/>
              <a:pPr/>
              <a:t>4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536042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ol 1"/>
          <p:cNvSpPr>
            <a:spLocks noGrp="1"/>
          </p:cNvSpPr>
          <p:nvPr>
            <p:ph type="ctrTitle"/>
          </p:nvPr>
        </p:nvSpPr>
        <p:spPr>
          <a:xfrm>
            <a:off x="685800" y="3290888"/>
            <a:ext cx="7772400" cy="1252537"/>
          </a:xfrm>
        </p:spPr>
        <p:txBody>
          <a:bodyPr>
            <a:normAutofit fontScale="90000"/>
          </a:bodyPr>
          <a:lstStyle/>
          <a:p>
            <a:r>
              <a:rPr lang="ca-ES" b="0" dirty="0"/>
              <a:t/>
            </a:r>
            <a:br>
              <a:rPr lang="ca-ES" b="0" dirty="0"/>
            </a:br>
            <a:r>
              <a:rPr lang="pt-BR" b="0" dirty="0"/>
              <a:t> </a:t>
            </a:r>
            <a:r>
              <a:rPr lang="pt-BR" dirty="0"/>
              <a:t>Jornada sobre </a:t>
            </a:r>
            <a:r>
              <a:rPr lang="pt-BR" dirty="0" err="1"/>
              <a:t>control</a:t>
            </a:r>
            <a:r>
              <a:rPr lang="pt-BR" dirty="0"/>
              <a:t> d’</a:t>
            </a:r>
            <a:r>
              <a:rPr lang="pt-BR" dirty="0" err="1"/>
              <a:t>accés</a:t>
            </a:r>
            <a:r>
              <a:rPr lang="pt-BR" dirty="0"/>
              <a:t> </a:t>
            </a:r>
            <a:r>
              <a:rPr lang="pt-BR" dirty="0" err="1"/>
              <a:t>als</a:t>
            </a:r>
            <a:r>
              <a:rPr lang="pt-BR" dirty="0"/>
              <a:t> </a:t>
            </a:r>
            <a:r>
              <a:rPr lang="pt-BR" dirty="0" err="1"/>
              <a:t>establiments</a:t>
            </a:r>
            <a:r>
              <a:rPr lang="pt-BR" dirty="0"/>
              <a:t> de </a:t>
            </a:r>
            <a:r>
              <a:rPr lang="pt-BR" dirty="0" err="1"/>
              <a:t>joc</a:t>
            </a:r>
            <a:r>
              <a:rPr lang="pt-BR" dirty="0"/>
              <a:t> a </a:t>
            </a:r>
            <a:r>
              <a:rPr lang="pt-BR" dirty="0" err="1"/>
              <a:t>Catalunya</a:t>
            </a:r>
            <a:r>
              <a:rPr lang="pt-BR" dirty="0"/>
              <a:t> </a:t>
            </a:r>
            <a:endParaRPr lang="ca-ES" altLang="ca-ES" dirty="0" smtClean="0"/>
          </a:p>
        </p:txBody>
      </p:sp>
      <p:sp>
        <p:nvSpPr>
          <p:cNvPr id="5123" name="Subtítol 2"/>
          <p:cNvSpPr>
            <a:spLocks noGrp="1"/>
          </p:cNvSpPr>
          <p:nvPr>
            <p:ph type="subTitle" idx="1"/>
          </p:nvPr>
        </p:nvSpPr>
        <p:spPr>
          <a:xfrm>
            <a:off x="687388" y="4827588"/>
            <a:ext cx="7772400" cy="763587"/>
          </a:xfrm>
        </p:spPr>
        <p:txBody>
          <a:bodyPr/>
          <a:lstStyle/>
          <a:p>
            <a:pPr eaLnBrk="1" hangingPunct="1"/>
            <a:r>
              <a:rPr lang="ca-ES" altLang="ca-ES" sz="2000" dirty="0" smtClean="0"/>
              <a:t>Direcció General de Tributs i Joc</a:t>
            </a:r>
          </a:p>
          <a:p>
            <a:pPr eaLnBrk="1" hangingPunct="1"/>
            <a:r>
              <a:rPr lang="ca-ES" altLang="ca-ES" sz="2000" dirty="0" smtClean="0"/>
              <a:t>Subdirecció General de Gestió i Control de Joc i Apostes</a:t>
            </a:r>
          </a:p>
        </p:txBody>
      </p:sp>
      <p:sp>
        <p:nvSpPr>
          <p:cNvPr id="2" name="QuadreDeText 1"/>
          <p:cNvSpPr txBox="1"/>
          <p:nvPr/>
        </p:nvSpPr>
        <p:spPr>
          <a:xfrm>
            <a:off x="2771800" y="594928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smtClean="0"/>
              <a:t>Barcelona, 27 de setembre de 2023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8119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e36ed15-6803-44f3-a8e9-644c9f54c30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0BAD9CEE64E64A8372C4F77ADB0034" ma:contentTypeVersion="15" ma:contentTypeDescription="Crea un document nou" ma:contentTypeScope="" ma:versionID="319548a92fa4be8ed0e035f3f8acae0b">
  <xsd:schema xmlns:xsd="http://www.w3.org/2001/XMLSchema" xmlns:xs="http://www.w3.org/2001/XMLSchema" xmlns:p="http://schemas.microsoft.com/office/2006/metadata/properties" xmlns:ns3="4e36ed15-6803-44f3-a8e9-644c9f54c304" xmlns:ns4="49d10c97-0deb-4555-b8d0-4e1a452f038f" targetNamespace="http://schemas.microsoft.com/office/2006/metadata/properties" ma:root="true" ma:fieldsID="33af52ebc263d5f6e6d2a1790533c376" ns3:_="" ns4:_="">
    <xsd:import namespace="4e36ed15-6803-44f3-a8e9-644c9f54c304"/>
    <xsd:import namespace="49d10c97-0deb-4555-b8d0-4e1a452f03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ed15-6803-44f3-a8e9-644c9f54c3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d10c97-0deb-4555-b8d0-4e1a452f038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ash de la indicació per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748F32-4BC2-4E16-95E1-5869FE77AF1E}">
  <ds:schemaRefs>
    <ds:schemaRef ds:uri="4e36ed15-6803-44f3-a8e9-644c9f54c304"/>
    <ds:schemaRef ds:uri="http://schemas.microsoft.com/office/2006/documentManagement/types"/>
    <ds:schemaRef ds:uri="http://schemas.microsoft.com/office/2006/metadata/properties"/>
    <ds:schemaRef ds:uri="http://purl.org/dc/terms/"/>
    <ds:schemaRef ds:uri="49d10c97-0deb-4555-b8d0-4e1a452f038f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02EAD20-F08D-4652-9A5A-EF734D3B68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D3663A-A139-46CE-9254-3402C7EAC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36ed15-6803-44f3-a8e9-644c9f54c304"/>
    <ds:schemaRef ds:uri="49d10c97-0deb-4555-b8d0-4e1a452f03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95</Words>
  <Application>Microsoft Office PowerPoint</Application>
  <PresentationFormat>Presentació en pantalla (4:3)</PresentationFormat>
  <Paragraphs>18</Paragraphs>
  <Slides>5</Slides>
  <Notes>2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Wingdings 2</vt:lpstr>
      <vt:lpstr>Tema de l'Office</vt:lpstr>
      <vt:lpstr>  Jornada sobre control d’accés als establiments de joc a Catalunya </vt:lpstr>
      <vt:lpstr>Jornada sobre control d’accés als establiments de joc a Catalunya</vt:lpstr>
      <vt:lpstr>Jornada sobre control d’accés als establiments de joc a Catalunya</vt:lpstr>
      <vt:lpstr>Jornada sobre control d’accés als establiments de joc a Catalunya</vt:lpstr>
      <vt:lpstr>  Jornada sobre control d’accés als establiments de joc a Catalunya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per fer presentacions en PowerPoint (Departament)</dc:title>
  <dc:creator>.</dc:creator>
  <cp:lastModifiedBy>Surinyach Puig, Aina</cp:lastModifiedBy>
  <cp:revision>43</cp:revision>
  <cp:lastPrinted>2011-04-20T15:22:35Z</cp:lastPrinted>
  <dcterms:created xsi:type="dcterms:W3CDTF">2011-04-15T10:08:09Z</dcterms:created>
  <dcterms:modified xsi:type="dcterms:W3CDTF">2023-09-26T14:50:48Z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0x0101003E0BAD9CEE64E64A8372C4F77ADB0034</vt:lpwstr>
  </property>
</Properties>
</file>